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4"/>
  </p:sldMasterIdLst>
  <p:sldIdLst>
    <p:sldId id="275" r:id="rId15"/>
    <p:sldId id="273" r:id="rId16"/>
    <p:sldId id="274" r:id="rId17"/>
    <p:sldId id="272" r:id="rId18"/>
    <p:sldId id="271" r:id="rId19"/>
    <p:sldId id="270" r:id="rId20"/>
    <p:sldId id="261" r:id="rId21"/>
    <p:sldId id="262" r:id="rId22"/>
    <p:sldId id="263" r:id="rId23"/>
    <p:sldId id="264" r:id="rId24"/>
    <p:sldId id="256" r:id="rId25"/>
    <p:sldId id="257" r:id="rId26"/>
    <p:sldId id="258" r:id="rId27"/>
    <p:sldId id="259" r:id="rId28"/>
    <p:sldId id="260" r:id="rId29"/>
    <p:sldId id="265" r:id="rId30"/>
    <p:sldId id="266" r:id="rId31"/>
    <p:sldId id="267" r:id="rId32"/>
    <p:sldId id="268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customXml" Target="../../customXml/item2.xml"/><Relationship Id="rId6" Type="http://schemas.openxmlformats.org/officeDocument/2006/relationships/tags" Target="../tags/tag9.xml"/><Relationship Id="rId11" Type="http://schemas.openxmlformats.org/officeDocument/2006/relationships/image" Target="../media/image3.png"/><Relationship Id="rId5" Type="http://schemas.openxmlformats.org/officeDocument/2006/relationships/tags" Target="../tags/tag8.xml"/><Relationship Id="rId10" Type="http://schemas.openxmlformats.org/officeDocument/2006/relationships/image" Target="../media/image2.png"/><Relationship Id="rId4" Type="http://schemas.openxmlformats.org/officeDocument/2006/relationships/tags" Target="../tags/tag7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customXml" Target="../../customXml/item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customXml" Target="../../customXml/item5.xml"/><Relationship Id="rId6" Type="http://schemas.openxmlformats.org/officeDocument/2006/relationships/tags" Target="../tags/tag19.xml"/><Relationship Id="rId11" Type="http://schemas.openxmlformats.org/officeDocument/2006/relationships/image" Target="../media/image3.png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customXml" Target="../../customXml/item4.xml"/><Relationship Id="rId6" Type="http://schemas.openxmlformats.org/officeDocument/2006/relationships/tags" Target="../tags/tag25.xml"/><Relationship Id="rId11" Type="http://schemas.openxmlformats.org/officeDocument/2006/relationships/image" Target="../media/image3.png"/><Relationship Id="rId5" Type="http://schemas.openxmlformats.org/officeDocument/2006/relationships/tags" Target="../tags/tag24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8.xml"/><Relationship Id="rId7" Type="http://schemas.openxmlformats.org/officeDocument/2006/relationships/image" Target="../media/image1.png"/><Relationship Id="rId2" Type="http://schemas.openxmlformats.org/officeDocument/2006/relationships/tags" Target="../tags/tag27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2.xml"/><Relationship Id="rId7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6.xml"/><Relationship Id="rId7" Type="http://schemas.openxmlformats.org/officeDocument/2006/relationships/image" Target="../media/image1.png"/><Relationship Id="rId2" Type="http://schemas.openxmlformats.org/officeDocument/2006/relationships/tags" Target="../tags/tag35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0.xml"/><Relationship Id="rId7" Type="http://schemas.openxmlformats.org/officeDocument/2006/relationships/image" Target="../media/image1.png"/><Relationship Id="rId2" Type="http://schemas.openxmlformats.org/officeDocument/2006/relationships/tags" Target="../tags/tag39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5.xml"/><Relationship Id="rId7" Type="http://schemas.openxmlformats.org/officeDocument/2006/relationships/image" Target="../media/image1.png"/><Relationship Id="rId2" Type="http://schemas.openxmlformats.org/officeDocument/2006/relationships/tags" Target="../tags/tag44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3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2.png"/><Relationship Id="rId2" Type="http://schemas.openxmlformats.org/officeDocument/2006/relationships/tags" Target="../tags/tag48.xml"/><Relationship Id="rId1" Type="http://schemas.openxmlformats.org/officeDocument/2006/relationships/customXml" Target="../../customXml/item12.xml"/><Relationship Id="rId6" Type="http://schemas.openxmlformats.org/officeDocument/2006/relationships/tags" Target="../tags/tag52.xml"/><Relationship Id="rId11" Type="http://schemas.openxmlformats.org/officeDocument/2006/relationships/image" Target="../media/image1.png"/><Relationship Id="rId5" Type="http://schemas.openxmlformats.org/officeDocument/2006/relationships/tags" Target="../tags/tag5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0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50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277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047496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9178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99795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2900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6909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333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258671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5276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dirty="0" smtClean="0"/>
              <a:t>Yes</a:t>
            </a:r>
            <a:endParaRPr lang="en-US" sz="3200" dirty="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dirty="0" smtClean="0"/>
              <a:t>No</a:t>
            </a:r>
            <a:endParaRPr lang="en-US" sz="3200" dirty="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41987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buFont typeface="Arial" pitchFamily="34" charset="0"/>
              <a:buNone/>
              <a:defRPr/>
            </a:lvl1pPr>
            <a:lvl2pPr marL="0" indent="0" algn="ctr" defTabSz="914400" rtl="0" eaLnBrk="1" latinLnBrk="0" hangingPunct="1">
              <a:buFont typeface="Arial" pitchFamily="34" charset="0"/>
              <a:buNone/>
              <a:defRPr/>
            </a:lvl2pPr>
            <a:lvl3pPr marL="179388" indent="0" algn="ctr" defTabSz="914400" rtl="0" eaLnBrk="1" latinLnBrk="0" hangingPunct="1">
              <a:buFont typeface="Arial" pitchFamily="34" charset="0"/>
              <a:buNone/>
              <a:defRPr/>
            </a:lvl3pPr>
            <a:lvl4pPr marL="347662" indent="0" algn="ctr" defTabSz="914400" rtl="0" eaLnBrk="1" latinLnBrk="0" hangingPunct="1">
              <a:buFont typeface="Arial" pitchFamily="34" charset="0"/>
              <a:buNone/>
              <a:defRPr/>
            </a:lvl4pPr>
            <a:lvl5pPr marL="515937" indent="0" algn="ctr" defTabSz="914400" rtl="0" eaLnBrk="1" latinLnBrk="0" hangingPunct="1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algn="l" defTabSz="914400" rtl="0" eaLnBrk="1" latinLnBrk="0" hangingPunct="1">
              <a:buFont typeface="Arial" pitchFamily="34" charset="0"/>
              <a:buNone/>
              <a:defRPr sz="3200"/>
            </a:lvl1pPr>
            <a:lvl2pPr marL="0" indent="0" algn="l" defTabSz="914400" rtl="0" eaLnBrk="1" latinLnBrk="0" hangingPunct="1">
              <a:buFont typeface="Arial" pitchFamily="34" charset="0"/>
              <a:buNone/>
              <a:defRPr sz="3200"/>
            </a:lvl2pPr>
            <a:lvl3pPr marL="179388" indent="0" algn="l" defTabSz="914400" rtl="0" eaLnBrk="1" latinLnBrk="0" hangingPunct="1">
              <a:buFont typeface="Arial" pitchFamily="34" charset="0"/>
              <a:buNone/>
              <a:defRPr sz="3200"/>
            </a:lvl3pPr>
            <a:lvl4pPr marL="347662" indent="0" algn="l" defTabSz="914400" rtl="0" eaLnBrk="1" latinLnBrk="0" hangingPunct="1">
              <a:buFont typeface="Arial" pitchFamily="34" charset="0"/>
              <a:buNone/>
              <a:defRPr sz="3200"/>
            </a:lvl4pPr>
            <a:lvl5pPr marL="515937" indent="0" algn="l" defTabSz="914400" rtl="0" eaLnBrk="1" latinLnBrk="0" hangingPunct="1"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algn="l" defTabSz="914400" rtl="0" eaLnBrk="1" latinLnBrk="0" hangingPunct="1">
              <a:buFont typeface="Arial" pitchFamily="34" charset="0"/>
              <a:buNone/>
              <a:defRPr sz="3200"/>
            </a:lvl1pPr>
            <a:lvl2pPr marL="0" indent="0" algn="l" defTabSz="914400" rtl="0" eaLnBrk="1" latinLnBrk="0" hangingPunct="1">
              <a:buFont typeface="Arial" pitchFamily="34" charset="0"/>
              <a:buNone/>
              <a:defRPr sz="3200"/>
            </a:lvl2pPr>
            <a:lvl3pPr marL="179388" indent="0" algn="l" defTabSz="914400" rtl="0" eaLnBrk="1" latinLnBrk="0" hangingPunct="1">
              <a:buFont typeface="Arial" pitchFamily="34" charset="0"/>
              <a:buNone/>
              <a:defRPr sz="3200"/>
            </a:lvl3pPr>
            <a:lvl4pPr marL="347662" indent="0" algn="l" defTabSz="914400" rtl="0" eaLnBrk="1" latinLnBrk="0" hangingPunct="1">
              <a:buFont typeface="Arial" pitchFamily="34" charset="0"/>
              <a:buNone/>
              <a:defRPr sz="3200"/>
            </a:lvl4pPr>
            <a:lvl5pPr marL="515937" indent="0" algn="l" defTabSz="914400" rtl="0" eaLnBrk="1" latinLnBrk="0" hangingPunct="1"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algn="l" defTabSz="914400" rtl="0" eaLnBrk="1" latinLnBrk="0" hangingPunct="1">
              <a:buFont typeface="Arial" pitchFamily="34" charset="0"/>
              <a:buNone/>
              <a:defRPr sz="3200"/>
            </a:lvl1pPr>
            <a:lvl2pPr marL="0" indent="0" algn="l" defTabSz="914400" rtl="0" eaLnBrk="1" latinLnBrk="0" hangingPunct="1">
              <a:buFont typeface="Arial" pitchFamily="34" charset="0"/>
              <a:buNone/>
              <a:defRPr sz="3200"/>
            </a:lvl2pPr>
            <a:lvl3pPr marL="179388" indent="0" algn="l" defTabSz="914400" rtl="0" eaLnBrk="1" latinLnBrk="0" hangingPunct="1">
              <a:buFont typeface="Arial" pitchFamily="34" charset="0"/>
              <a:buNone/>
              <a:defRPr sz="3200"/>
            </a:lvl3pPr>
            <a:lvl4pPr marL="347662" indent="0" algn="l" defTabSz="914400" rtl="0" eaLnBrk="1" latinLnBrk="0" hangingPunct="1">
              <a:buFont typeface="Arial" pitchFamily="34" charset="0"/>
              <a:buNone/>
              <a:defRPr sz="3200"/>
            </a:lvl4pPr>
            <a:lvl5pPr marL="515937" indent="0" algn="l" defTabSz="914400" rtl="0" eaLnBrk="1" latinLnBrk="0" hangingPunct="1"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algn="l" defTabSz="914400" rtl="0" eaLnBrk="1" latinLnBrk="0" hangingPunct="1">
              <a:buFont typeface="Arial" pitchFamily="34" charset="0"/>
              <a:buNone/>
              <a:defRPr sz="3200"/>
            </a:lvl1pPr>
            <a:lvl2pPr marL="0" indent="0" algn="l" defTabSz="914400" rtl="0" eaLnBrk="1" latinLnBrk="0" hangingPunct="1">
              <a:buFont typeface="Arial" pitchFamily="34" charset="0"/>
              <a:buNone/>
              <a:defRPr sz="3200"/>
            </a:lvl2pPr>
            <a:lvl3pPr marL="179388" indent="0" algn="l" defTabSz="914400" rtl="0" eaLnBrk="1" latinLnBrk="0" hangingPunct="1">
              <a:buFont typeface="Arial" pitchFamily="34" charset="0"/>
              <a:buNone/>
              <a:defRPr sz="3200"/>
            </a:lvl3pPr>
            <a:lvl4pPr marL="347662" indent="0" algn="l" defTabSz="914400" rtl="0" eaLnBrk="1" latinLnBrk="0" hangingPunct="1">
              <a:buFont typeface="Arial" pitchFamily="34" charset="0"/>
              <a:buNone/>
              <a:defRPr sz="3200"/>
            </a:lvl4pPr>
            <a:lvl5pPr marL="515937" indent="0" algn="l" defTabSz="914400" rtl="0" eaLnBrk="1" latinLnBrk="0" hangingPunct="1"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32717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buNone/>
              <a:defRPr/>
            </a:lvl1pPr>
            <a:lvl2pPr marL="0" indent="0" algn="ctr" defTabSz="914400" rtl="0" eaLnBrk="1" latinLnBrk="0" hangingPunct="1">
              <a:buNone/>
              <a:defRPr/>
            </a:lvl2pPr>
            <a:lvl3pPr marL="237744" indent="0" algn="ctr" defTabSz="914400" rtl="0" eaLnBrk="1" latinLnBrk="0" hangingPunct="1">
              <a:buNone/>
              <a:defRPr/>
            </a:lvl3pPr>
            <a:lvl4pPr marL="466344" indent="0" algn="ctr" defTabSz="914400" rtl="0" eaLnBrk="1" latinLnBrk="0" hangingPunct="1">
              <a:buNone/>
              <a:defRPr/>
            </a:lvl4pPr>
            <a:lvl5pPr marL="685800" indent="0" algn="ctr" defTabSz="914400" rtl="0" eaLnBrk="1" latinLnBrk="0" hangingPunct="1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158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0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2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755C-18C2-443A-9516-EEFD85E8504F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2CF78-1F11-4381-A57D-CD15AA7E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Finish the </a:t>
            </a:r>
            <a:r>
              <a:rPr lang="en-US" sz="4400" u="sng" dirty="0" smtClean="0"/>
              <a:t>desk</a:t>
            </a:r>
            <a:endParaRPr lang="en-US" sz="4400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25908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35814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95600" y="25908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2590800"/>
            <a:ext cx="38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2590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90800" y="2438400"/>
            <a:ext cx="76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7000" y="2438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22860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1200" y="3581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33600" y="2933700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81200" y="16002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33600" y="29337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90800" y="2933700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90800" y="3581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43200" y="27432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286000" y="2743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286000" y="1600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81200" y="1600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541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Exam/Test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1" y="1066800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this an exam/test?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9800"/>
            <a:ext cx="3733800" cy="3303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5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Is this a cafeteria?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90600"/>
            <a:ext cx="5143500" cy="556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42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Which picture shows track and field?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2438400" cy="125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07859"/>
            <a:ext cx="2438400" cy="125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4408714"/>
            <a:ext cx="241663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42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Which one is the General office 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19600"/>
            <a:ext cx="2133600" cy="23622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14478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93570"/>
            <a:ext cx="1524000" cy="12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46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Which picture shows an ATM?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19812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2971800"/>
            <a:ext cx="215537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1219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8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 is the correct spelling…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Summester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emester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Simester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3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Do you get a credit when you pass a class?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9601200" y="3886200"/>
            <a:ext cx="457200" cy="15224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34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Is a pass a bad mark on a test?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55448" y="40386"/>
            <a:ext cx="8833104" cy="759181"/>
          </a:xfrm>
        </p:spPr>
        <p:txBody>
          <a:bodyPr>
            <a:normAutofit/>
          </a:bodyPr>
          <a:lstStyle/>
          <a:p>
            <a:r>
              <a:rPr lang="en-US" dirty="0" smtClean="0"/>
              <a:t>Finish the </a:t>
            </a:r>
            <a:r>
              <a:rPr lang="en-US" dirty="0"/>
              <a:t>F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18114" y="20574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18114" y="2024743"/>
            <a:ext cx="925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220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 is homework?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        j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     j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190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17526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46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one is a </a:t>
            </a:r>
            <a:r>
              <a:rPr lang="en-US" sz="4000" u="sng" dirty="0" smtClean="0"/>
              <a:t>textbook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89075"/>
            <a:ext cx="2038160" cy="15938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9996"/>
            <a:ext cx="1055203" cy="1204064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01995"/>
            <a:ext cx="1428572" cy="952381"/>
          </a:xfrm>
        </p:spPr>
      </p:pic>
      <p:sp>
        <p:nvSpPr>
          <p:cNvPr id="6" name="Right Arrow 5"/>
          <p:cNvSpPr/>
          <p:nvPr/>
        </p:nvSpPr>
        <p:spPr>
          <a:xfrm>
            <a:off x="2628900" y="2057400"/>
            <a:ext cx="9906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07129" y="3483428"/>
            <a:ext cx="9906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628900" y="4792436"/>
            <a:ext cx="1066800" cy="5715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Is an assignment when you have to do work?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07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Is math a </a:t>
            </a:r>
            <a:r>
              <a:rPr lang="en-US" sz="4400" u="sng" dirty="0" smtClean="0"/>
              <a:t>subject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87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a </a:t>
            </a:r>
            <a:r>
              <a:rPr lang="en-US" sz="3600" u="sng" dirty="0" smtClean="0"/>
              <a:t>rough copy </a:t>
            </a:r>
            <a:r>
              <a:rPr lang="en-US" sz="3600" dirty="0" smtClean="0"/>
              <a:t>a first draft of a paper?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02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13500" dirty="0" smtClean="0"/>
              <a:t>What is a </a:t>
            </a:r>
            <a:r>
              <a:rPr lang="en-US" sz="13500" u="sng" dirty="0" smtClean="0"/>
              <a:t>presentation</a:t>
            </a:r>
            <a:r>
              <a:rPr lang="en-US" sz="13500" dirty="0" smtClean="0"/>
              <a:t>?</a:t>
            </a:r>
            <a:endParaRPr lang="en-US" sz="135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62" y="1111250"/>
            <a:ext cx="1028700" cy="1133475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89" y="2401888"/>
            <a:ext cx="1328647" cy="1216025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757613"/>
            <a:ext cx="1038225" cy="117157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5075237"/>
            <a:ext cx="1114425" cy="1200150"/>
          </a:xfrm>
        </p:spPr>
      </p:pic>
      <p:sp>
        <p:nvSpPr>
          <p:cNvPr id="22" name="Right Arrow 21"/>
          <p:cNvSpPr/>
          <p:nvPr/>
        </p:nvSpPr>
        <p:spPr>
          <a:xfrm>
            <a:off x="2362200" y="1490662"/>
            <a:ext cx="1295400" cy="609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438400" y="2590800"/>
            <a:ext cx="1219200" cy="762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536371" y="3962400"/>
            <a:ext cx="1219200" cy="609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438400" y="5334000"/>
            <a:ext cx="1415143" cy="685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1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What is an </a:t>
            </a:r>
            <a:r>
              <a:rPr lang="en-US" sz="6000" u="sng" dirty="0" smtClean="0"/>
              <a:t>essay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1"/>
            <a:ext cx="1296890" cy="148431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82372"/>
            <a:ext cx="1216025" cy="12160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1331843" cy="100361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838200"/>
            <a:ext cx="7772400" cy="762000"/>
          </a:xfrm>
        </p:spPr>
        <p:txBody>
          <a:bodyPr/>
          <a:lstStyle/>
          <a:p>
            <a:r>
              <a:rPr lang="en-US" u="sng" dirty="0" smtClean="0"/>
              <a:t>Click on the right NUMBER</a:t>
            </a:r>
            <a:endParaRPr lang="en-US" u="sng" dirty="0"/>
          </a:p>
        </p:txBody>
      </p:sp>
      <p:sp>
        <p:nvSpPr>
          <p:cNvPr id="9" name="Right Arrow 8"/>
          <p:cNvSpPr/>
          <p:nvPr/>
        </p:nvSpPr>
        <p:spPr>
          <a:xfrm>
            <a:off x="2667000" y="1905000"/>
            <a:ext cx="1371600" cy="685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819400" y="3276600"/>
            <a:ext cx="1371600" cy="62757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19400" y="4729843"/>
            <a:ext cx="1458686" cy="685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Bell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0"/>
            <a:ext cx="1285875" cy="12858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1001533" cy="9875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85" y="1752600"/>
            <a:ext cx="933450" cy="1143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53602" y="976851"/>
            <a:ext cx="250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one is the Bell?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4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Counselor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99060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this a Counselor?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3596388" cy="2800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39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102614"/>
          </a:xfrm>
        </p:spPr>
        <p:txBody>
          <a:bodyPr/>
          <a:lstStyle/>
          <a:p>
            <a:r>
              <a:rPr lang="en-US" dirty="0" smtClean="0"/>
              <a:t>Fire Extinguisher 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79" y="1828800"/>
            <a:ext cx="1522413" cy="1676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86" y="3276600"/>
            <a:ext cx="2438400" cy="2438400"/>
          </a:xfrm>
        </p:spPr>
      </p:pic>
      <p:sp>
        <p:nvSpPr>
          <p:cNvPr id="11" name="TextBox 10"/>
          <p:cNvSpPr txBox="1"/>
          <p:nvPr/>
        </p:nvSpPr>
        <p:spPr>
          <a:xfrm>
            <a:off x="2743200" y="1101047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one is the Fire Extinguisher?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3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YesNo</Type>
  <ChoicesCount>2</ChoicesCount>
  <Orientation>Left</Orientation>
</Layout>
</file>

<file path=customXml/item10.xml><?xml version="1.0" encoding="utf-8"?>
<Layout>
  <Type>Drawing</Type>
  <ChoicesCount>0</ChoicesCount>
  <Orientation>Left</Orientation>
</Layout>
</file>

<file path=customXml/item11.xml><?xml version="1.0" encoding="utf-8"?>
<Layout>
  <Type>YesNo</Type>
  <ChoicesCount>2</ChoicesCount>
  <Orientation>Left</Orientation>
</Layout>
</file>

<file path=customXml/item12.xml><?xml version="1.0" encoding="utf-8"?>
<Layout>
  <Type>MultipleChoice</Type>
  <ChoicesCount>4</ChoicesCount>
  <Orientation>Left</Orientation>
</Layout>
</file>

<file path=customXml/item13.xml><?xml version="1.0" encoding="utf-8"?>
<Layout>
  <Type>Drawing</Type>
  <ChoicesCount>0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3.xml><?xml version="1.0" encoding="utf-8"?>
<Layout>
  <Type>YesNo</Type>
  <ChoicesCount>2</ChoicesCount>
  <Orientation>Left</Orientation>
</Layout>
</file>

<file path=customXml/item4.xml><?xml version="1.0" encoding="utf-8"?>
<Layout>
  <Type>MultipleChoice</Type>
  <ChoicesCount>3</ChoicesCount>
  <Orientation>Left</Orientation>
</Layout>
</file>

<file path=customXml/item5.xml><?xml version="1.0" encoding="utf-8"?>
<Layout>
  <Type>MultipleChoice</Type>
  <ChoicesCount>3</ChoicesCount>
  <Orientation>Left</Orientation>
</Layout>
</file>

<file path=customXml/item6.xml><?xml version="1.0" encoding="utf-8"?>
<Layout>
  <Type>YesNo</Type>
  <ChoicesCount>2</ChoicesCount>
  <Orientation>Left</Orientation>
</Layout>
</file>

<file path=customXml/item7.xml><?xml version="1.0" encoding="utf-8"?>
<Layout>
  <Type>MultipleChoice</Type>
  <ChoicesCount>2</ChoicesCount>
  <Orientation>Left</Orientation>
</Layout>
</file>

<file path=customXml/item8.xml><?xml version="1.0" encoding="utf-8"?>
<Layout>
  <Type>YesNo</Type>
  <ChoicesCount>2</ChoicesCount>
  <Orientation>Left</Orientation>
</Layout>
</file>

<file path=customXml/item9.xml><?xml version="1.0" encoding="utf-8"?>
<Layout>
  <Type>YesNo</Type>
  <ChoicesCount>2</ChoicesCount>
  <Orientation>Left</Orientation>
</Layout>
</file>

<file path=customXml/itemProps1.xml><?xml version="1.0" encoding="utf-8"?>
<ds:datastoreItem xmlns:ds="http://schemas.openxmlformats.org/officeDocument/2006/customXml" ds:itemID="{DCE278FA-54B0-4155-B980-1AFF4C6889A0}">
  <ds:schemaRefs/>
</ds:datastoreItem>
</file>

<file path=customXml/itemProps10.xml><?xml version="1.0" encoding="utf-8"?>
<ds:datastoreItem xmlns:ds="http://schemas.openxmlformats.org/officeDocument/2006/customXml" ds:itemID="{6DF20B28-6C06-4C64-A4E0-67103B71CC22}">
  <ds:schemaRefs/>
</ds:datastoreItem>
</file>

<file path=customXml/itemProps11.xml><?xml version="1.0" encoding="utf-8"?>
<ds:datastoreItem xmlns:ds="http://schemas.openxmlformats.org/officeDocument/2006/customXml" ds:itemID="{AD4424F1-A958-44B9-9711-DD7FE440CF34}">
  <ds:schemaRefs/>
</ds:datastoreItem>
</file>

<file path=customXml/itemProps12.xml><?xml version="1.0" encoding="utf-8"?>
<ds:datastoreItem xmlns:ds="http://schemas.openxmlformats.org/officeDocument/2006/customXml" ds:itemID="{48458F55-272B-4D31-AABD-762D8D828EEB}">
  <ds:schemaRefs/>
</ds:datastoreItem>
</file>

<file path=customXml/itemProps13.xml><?xml version="1.0" encoding="utf-8"?>
<ds:datastoreItem xmlns:ds="http://schemas.openxmlformats.org/officeDocument/2006/customXml" ds:itemID="{12C155F9-BA8B-4732-A967-5F5AEDB191EE}">
  <ds:schemaRefs/>
</ds:datastoreItem>
</file>

<file path=customXml/itemProps2.xml><?xml version="1.0" encoding="utf-8"?>
<ds:datastoreItem xmlns:ds="http://schemas.openxmlformats.org/officeDocument/2006/customXml" ds:itemID="{32AB72A6-EFD5-4247-A148-248B72B82C07}">
  <ds:schemaRefs/>
</ds:datastoreItem>
</file>

<file path=customXml/itemProps3.xml><?xml version="1.0" encoding="utf-8"?>
<ds:datastoreItem xmlns:ds="http://schemas.openxmlformats.org/officeDocument/2006/customXml" ds:itemID="{491C56C6-2185-4094-A728-F99A506E2BE3}">
  <ds:schemaRefs/>
</ds:datastoreItem>
</file>

<file path=customXml/itemProps4.xml><?xml version="1.0" encoding="utf-8"?>
<ds:datastoreItem xmlns:ds="http://schemas.openxmlformats.org/officeDocument/2006/customXml" ds:itemID="{0398C26F-B9E5-4D5E-99B9-1EB9A6E0895E}">
  <ds:schemaRefs/>
</ds:datastoreItem>
</file>

<file path=customXml/itemProps5.xml><?xml version="1.0" encoding="utf-8"?>
<ds:datastoreItem xmlns:ds="http://schemas.openxmlformats.org/officeDocument/2006/customXml" ds:itemID="{A0D22F1C-F050-4FFF-B2CE-843EA6E015D3}">
  <ds:schemaRefs/>
</ds:datastoreItem>
</file>

<file path=customXml/itemProps6.xml><?xml version="1.0" encoding="utf-8"?>
<ds:datastoreItem xmlns:ds="http://schemas.openxmlformats.org/officeDocument/2006/customXml" ds:itemID="{F6D2C244-2BFE-4861-9397-0B0515B68496}">
  <ds:schemaRefs/>
</ds:datastoreItem>
</file>

<file path=customXml/itemProps7.xml><?xml version="1.0" encoding="utf-8"?>
<ds:datastoreItem xmlns:ds="http://schemas.openxmlformats.org/officeDocument/2006/customXml" ds:itemID="{A6084F2F-7477-4FC4-BADA-83A99A7B86F5}">
  <ds:schemaRefs/>
</ds:datastoreItem>
</file>

<file path=customXml/itemProps8.xml><?xml version="1.0" encoding="utf-8"?>
<ds:datastoreItem xmlns:ds="http://schemas.openxmlformats.org/officeDocument/2006/customXml" ds:itemID="{8F7934A0-84D6-4108-8AAD-1632BD87A765}">
  <ds:schemaRefs/>
</ds:datastoreItem>
</file>

<file path=customXml/itemProps9.xml><?xml version="1.0" encoding="utf-8"?>
<ds:datastoreItem xmlns:ds="http://schemas.openxmlformats.org/officeDocument/2006/customXml" ds:itemID="{038A7CB0-32FB-4232-99E1-348F6FEF07F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152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on the right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Spademan, Cameron</dc:creator>
  <cp:lastModifiedBy>Sigrist, Trina</cp:lastModifiedBy>
  <cp:revision>13</cp:revision>
  <dcterms:created xsi:type="dcterms:W3CDTF">2012-04-20T15:21:43Z</dcterms:created>
  <dcterms:modified xsi:type="dcterms:W3CDTF">2012-04-24T16:24:09Z</dcterms:modified>
</cp:coreProperties>
</file>