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7"/>
  </p:sldMasterIdLst>
  <p:sldIdLst>
    <p:sldId id="267" r:id="rId18"/>
    <p:sldId id="266" r:id="rId19"/>
    <p:sldId id="265" r:id="rId20"/>
    <p:sldId id="264" r:id="rId21"/>
    <p:sldId id="263" r:id="rId22"/>
    <p:sldId id="262" r:id="rId23"/>
    <p:sldId id="256" r:id="rId24"/>
    <p:sldId id="257" r:id="rId25"/>
    <p:sldId id="258" r:id="rId26"/>
    <p:sldId id="259" r:id="rId27"/>
    <p:sldId id="260" r:id="rId28"/>
    <p:sldId id="261" r:id="rId29"/>
    <p:sldId id="273" r:id="rId30"/>
    <p:sldId id="272" r:id="rId31"/>
    <p:sldId id="271" r:id="rId32"/>
    <p:sldId id="270" r:id="rId33"/>
    <p:sldId id="269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22" d="100"/>
          <a:sy n="22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10.xml"/><Relationship Id="rId6" Type="http://schemas.openxmlformats.org/officeDocument/2006/relationships/tags" Target="../tags/tag5.xml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customXml" Target="../../customXml/item11.xml"/><Relationship Id="rId6" Type="http://schemas.openxmlformats.org/officeDocument/2006/relationships/tags" Target="../tags/tag11.xml"/><Relationship Id="rId11" Type="http://schemas.openxmlformats.org/officeDocument/2006/relationships/image" Target="../media/image3.png"/><Relationship Id="rId5" Type="http://schemas.openxmlformats.org/officeDocument/2006/relationships/tags" Target="../tags/tag10.xml"/><Relationship Id="rId10" Type="http://schemas.openxmlformats.org/officeDocument/2006/relationships/image" Target="../media/image2.png"/><Relationship Id="rId4" Type="http://schemas.openxmlformats.org/officeDocument/2006/relationships/tags" Target="../tags/tag9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customXml" Target="../../customXml/item5.xml"/><Relationship Id="rId6" Type="http://schemas.openxmlformats.org/officeDocument/2006/relationships/tags" Target="../tags/tag1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0" Type="http://schemas.openxmlformats.org/officeDocument/2006/relationships/image" Target="../media/image2.png"/><Relationship Id="rId4" Type="http://schemas.openxmlformats.org/officeDocument/2006/relationships/tags" Target="../tags/tag15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customXml" Target="../../customXml/item6.xml"/><Relationship Id="rId6" Type="http://schemas.openxmlformats.org/officeDocument/2006/relationships/tags" Target="../tags/tag23.xml"/><Relationship Id="rId11" Type="http://schemas.openxmlformats.org/officeDocument/2006/relationships/image" Target="../media/image3.png"/><Relationship Id="rId5" Type="http://schemas.openxmlformats.org/officeDocument/2006/relationships/tags" Target="../tags/tag22.xml"/><Relationship Id="rId10" Type="http://schemas.openxmlformats.org/officeDocument/2006/relationships/image" Target="../media/image2.png"/><Relationship Id="rId4" Type="http://schemas.openxmlformats.org/officeDocument/2006/relationships/tags" Target="../tags/tag21.xml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6.png"/><Relationship Id="rId2" Type="http://schemas.openxmlformats.org/officeDocument/2006/relationships/tags" Target="../tags/tag2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customXml" Target="../../customXml/item9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image" Target="../media/image4.png"/><Relationship Id="rId10" Type="http://schemas.openxmlformats.org/officeDocument/2006/relationships/tags" Target="../tags/tag33.xml"/><Relationship Id="rId19" Type="http://schemas.openxmlformats.org/officeDocument/2006/relationships/image" Target="../media/image8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3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customXml" Target="../../customXml/item1.xml"/><Relationship Id="rId6" Type="http://schemas.openxmlformats.org/officeDocument/2006/relationships/tags" Target="../tags/tag41.xml"/><Relationship Id="rId11" Type="http://schemas.openxmlformats.org/officeDocument/2006/relationships/image" Target="../media/image1.png"/><Relationship Id="rId5" Type="http://schemas.openxmlformats.org/officeDocument/2006/relationships/tags" Target="../tags/tag4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6.xml"/><Relationship Id="rId7" Type="http://schemas.openxmlformats.org/officeDocument/2006/relationships/image" Target="../media/image1.png"/><Relationship Id="rId2" Type="http://schemas.openxmlformats.org/officeDocument/2006/relationships/tags" Target="../tags/tag45.xml"/><Relationship Id="rId1" Type="http://schemas.openxmlformats.org/officeDocument/2006/relationships/customXml" Target="../../customXml/item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3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.png"/><Relationship Id="rId2" Type="http://schemas.openxmlformats.org/officeDocument/2006/relationships/tags" Target="../tags/tag49.xml"/><Relationship Id="rId1" Type="http://schemas.openxmlformats.org/officeDocument/2006/relationships/customXml" Target="../../customXml/item8.xml"/><Relationship Id="rId6" Type="http://schemas.openxmlformats.org/officeDocument/2006/relationships/tags" Target="../tags/tag53.xml"/><Relationship Id="rId11" Type="http://schemas.openxmlformats.org/officeDocument/2006/relationships/image" Target="../media/image1.png"/><Relationship Id="rId5" Type="http://schemas.openxmlformats.org/officeDocument/2006/relationships/tags" Target="../tags/tag5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customXml" Target="../../customXml/item3.xml"/><Relationship Id="rId6" Type="http://schemas.openxmlformats.org/officeDocument/2006/relationships/tags" Target="../tags/tag61.xml"/><Relationship Id="rId11" Type="http://schemas.openxmlformats.org/officeDocument/2006/relationships/image" Target="../media/image3.png"/><Relationship Id="rId5" Type="http://schemas.openxmlformats.org/officeDocument/2006/relationships/tags" Target="../tags/tag60.xml"/><Relationship Id="rId10" Type="http://schemas.openxmlformats.org/officeDocument/2006/relationships/image" Target="../media/image2.png"/><Relationship Id="rId4" Type="http://schemas.openxmlformats.org/officeDocument/2006/relationships/tags" Target="../tags/tag59.xml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customXml" Target="../../customXml/item7.xml"/><Relationship Id="rId6" Type="http://schemas.openxmlformats.org/officeDocument/2006/relationships/tags" Target="../tags/tag67.xml"/><Relationship Id="rId11" Type="http://schemas.openxmlformats.org/officeDocument/2006/relationships/image" Target="../media/image3.png"/><Relationship Id="rId5" Type="http://schemas.openxmlformats.org/officeDocument/2006/relationships/tags" Target="../tags/tag66.xml"/><Relationship Id="rId10" Type="http://schemas.openxmlformats.org/officeDocument/2006/relationships/image" Target="../media/image2.png"/><Relationship Id="rId4" Type="http://schemas.openxmlformats.org/officeDocument/2006/relationships/tags" Target="../tags/tag65.xml"/><Relationship Id="rId9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customXml" Target="../../customXml/item2.xml"/><Relationship Id="rId6" Type="http://schemas.openxmlformats.org/officeDocument/2006/relationships/tags" Target="../tags/tag73.xml"/><Relationship Id="rId11" Type="http://schemas.openxmlformats.org/officeDocument/2006/relationships/image" Target="../media/image1.png"/><Relationship Id="rId5" Type="http://schemas.openxmlformats.org/officeDocument/2006/relationships/tags" Target="../tags/tag7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2" Type="http://schemas.openxmlformats.org/officeDocument/2006/relationships/tags" Target="../tags/tag78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2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6.png"/><Relationship Id="rId2" Type="http://schemas.openxmlformats.org/officeDocument/2006/relationships/tags" Target="../tags/tag82.xml"/><Relationship Id="rId16" Type="http://schemas.openxmlformats.org/officeDocument/2006/relationships/image" Target="../media/image15.png"/><Relationship Id="rId1" Type="http://schemas.openxmlformats.org/officeDocument/2006/relationships/customXml" Target="../../customXml/item14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14.png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4.xml"/><Relationship Id="rId7" Type="http://schemas.openxmlformats.org/officeDocument/2006/relationships/image" Target="../media/image1.png"/><Relationship Id="rId2" Type="http://schemas.openxmlformats.org/officeDocument/2006/relationships/tags" Target="../tags/tag93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7568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64962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0826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2491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6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106195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027225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2948254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3869284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4790313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1069848" y="5711342"/>
            <a:ext cx="7699248" cy="804443"/>
          </a:xfrm>
          <a:prstGeom prst="rect">
            <a:avLst/>
          </a:prstGeom>
        </p:spPr>
        <p:txBody>
          <a:bodyPr vert="horz" wrap="square" lIns="94701" tIns="22927" rIns="94701" bIns="22927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0094"/>
            <a:ext cx="596646" cy="59664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131123"/>
            <a:ext cx="596646" cy="59664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052153"/>
            <a:ext cx="596646" cy="59664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73182"/>
            <a:ext cx="596646" cy="596646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894212"/>
            <a:ext cx="596646" cy="596646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815241"/>
            <a:ext cx="596646" cy="59664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60807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1pPr>
            <a:lvl2pPr marL="39319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2pPr>
            <a:lvl3pPr marL="667512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3pPr>
            <a:lvl4pPr marL="97840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4pPr>
            <a:lvl5pPr marL="1252728" indent="0" algn="ctr" rtl="0" eaLnBrk="1" latinLnBrk="0" hangingPunct="1">
              <a:spcBef>
                <a:spcPct val="20000"/>
              </a:spcBef>
              <a:buFont typeface="Wingdings 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1pPr>
            <a:lvl2pPr marL="39319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2pPr>
            <a:lvl3pPr marL="667512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3pPr>
            <a:lvl4pPr marL="97840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4pPr>
            <a:lvl5pPr marL="1252728" indent="0" algn="l" rtl="0" eaLnBrk="1" latinLnBrk="0" hangingPunct="1">
              <a:spcBef>
                <a:spcPct val="20000"/>
              </a:spcBef>
              <a:buFont typeface="Wingdings 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3830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7540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2448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26956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339547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94818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137160" indent="0" algn="ctr" rtl="0" eaLnBrk="1" latinLnBrk="0" hangingPunct="1">
              <a:spcBef>
                <a:spcPct val="20000"/>
              </a:spcBef>
              <a:buNone/>
              <a:defRPr/>
            </a:lvl1pPr>
            <a:lvl2pPr marL="585216" indent="0" algn="ctr" rtl="0" eaLnBrk="1" latinLnBrk="0" hangingPunct="1">
              <a:spcBef>
                <a:spcPct val="20000"/>
              </a:spcBef>
              <a:buNone/>
              <a:defRPr/>
            </a:lvl2pPr>
            <a:lvl3pPr marL="905256" indent="0" algn="ctr" rtl="0" eaLnBrk="1" latinLnBrk="0" hangingPunct="1">
              <a:spcBef>
                <a:spcPct val="20000"/>
              </a:spcBef>
              <a:buNone/>
              <a:defRPr/>
            </a:lvl3pPr>
            <a:lvl4pPr marL="1170432" indent="0" algn="ctr" rtl="0" eaLnBrk="1" latinLnBrk="0" hangingPunct="1">
              <a:spcBef>
                <a:spcPct val="20000"/>
              </a:spcBef>
              <a:buNone/>
              <a:defRPr/>
            </a:lvl4pPr>
            <a:lvl5pPr marL="1362456" indent="0" algn="ctr" rtl="0" eaLnBrk="1" latinLnBrk="0" hangingPunct="1">
              <a:spcBef>
                <a:spcPct val="2000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3266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137160" indent="0" algn="ctr" rtl="0" eaLnBrk="1" latinLnBrk="0" hangingPunct="1">
              <a:spcBef>
                <a:spcPct val="20000"/>
              </a:spcBef>
              <a:buNone/>
              <a:defRPr/>
            </a:lvl1pPr>
            <a:lvl2pPr marL="585216" indent="0" algn="ctr" rtl="0" eaLnBrk="1" latinLnBrk="0" hangingPunct="1">
              <a:spcBef>
                <a:spcPct val="20000"/>
              </a:spcBef>
              <a:buNone/>
              <a:defRPr/>
            </a:lvl2pPr>
            <a:lvl3pPr marL="905256" indent="0" algn="ctr" rtl="0" eaLnBrk="1" latinLnBrk="0" hangingPunct="1">
              <a:spcBef>
                <a:spcPct val="20000"/>
              </a:spcBef>
              <a:buNone/>
              <a:defRPr/>
            </a:lvl3pPr>
            <a:lvl4pPr marL="1170432" indent="0" algn="ctr" rtl="0" eaLnBrk="1" latinLnBrk="0" hangingPunct="1">
              <a:spcBef>
                <a:spcPct val="20000"/>
              </a:spcBef>
              <a:buNone/>
              <a:defRPr/>
            </a:lvl4pPr>
            <a:lvl5pPr marL="1362456" indent="0" algn="ctr" rtl="0" eaLnBrk="1" latinLnBrk="0" hangingPunct="1">
              <a:spcBef>
                <a:spcPct val="2000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2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en-US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4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en-US" sz="320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8615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8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7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8" cy="923773"/>
          </a:xfrm>
          <a:prstGeom prst="rect">
            <a:avLst/>
          </a:prstGeom>
        </p:spPr>
        <p:txBody>
          <a:bodyPr vert="horz" wrap="square" lIns="94701" tIns="26328" rIns="94701" bIns="26328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12" name="Picture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56625"/>
            <a:ext cx="630936" cy="630936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337342"/>
            <a:ext cx="630936" cy="630936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58244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80015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93658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428AA5-F573-4161-8ADB-9BC417053837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A4E0BD-4C5E-4382-A66E-CF94DB0FFD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700" r:id="rId16"/>
    <p:sldLayoutId id="2147483701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6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10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81200"/>
            <a:ext cx="7315200" cy="2595025"/>
          </a:xfrm>
        </p:spPr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>Vocabulary skills</a:t>
            </a:r>
            <a:br>
              <a:rPr lang="en-US" sz="7200" dirty="0" smtClean="0"/>
            </a:br>
            <a:r>
              <a:rPr lang="en-US" sz="7200" dirty="0" smtClean="0"/>
              <a:t> </a:t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shows a bookcase?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20" y="2954740"/>
            <a:ext cx="2117318" cy="125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26" y="4399163"/>
            <a:ext cx="1588505" cy="126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2258"/>
            <a:ext cx="1579406" cy="135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27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Which picture is a bulletin board?</a:t>
            </a:r>
            <a:endParaRPr lang="en-US" sz="400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2703058" cy="129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86" y="2969583"/>
            <a:ext cx="1763486" cy="122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86" y="4267200"/>
            <a:ext cx="1785914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29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correct spelling?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Libary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Libeary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Libairy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01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Which one is </a:t>
            </a:r>
            <a:r>
              <a:rPr lang="en-US" smtClean="0"/>
              <a:t>a Principal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This one?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This one?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Or this one?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1" y="2819400"/>
            <a:ext cx="28908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Is this a Custodian?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594360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51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Which one is the auditorium/lecture theatre?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This one?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Or this one?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876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35828"/>
            <a:ext cx="4572000" cy="2155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11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 Is this a Librarian?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5638800" cy="500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80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Color the Garbage Can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55" y="457200"/>
            <a:ext cx="212231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7943"/>
            <a:ext cx="3181350" cy="449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55" y="3505200"/>
            <a:ext cx="4038600" cy="317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91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 is the principal’s helpers name?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helper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Vice principal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custodian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5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-1908447" y="864190"/>
            <a:ext cx="8833104" cy="759181"/>
          </a:xfrm>
        </p:spPr>
        <p:txBody>
          <a:bodyPr/>
          <a:lstStyle/>
          <a:p>
            <a:r>
              <a:rPr lang="en-US" dirty="0" smtClean="0"/>
              <a:t>Which one is the student?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52400" y="-457200"/>
            <a:ext cx="7086600" cy="1828800"/>
          </a:xfrm>
        </p:spPr>
        <p:txBody>
          <a:bodyPr/>
          <a:lstStyle/>
          <a:p>
            <a:r>
              <a:rPr lang="en-US" dirty="0" smtClean="0"/>
              <a:t>Look at these pictures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51" y="1623371"/>
            <a:ext cx="1136505" cy="1257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18380"/>
            <a:ext cx="1714500" cy="1323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25" y="4276576"/>
            <a:ext cx="1663411" cy="1502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4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-304800" y="1143000"/>
            <a:ext cx="8833104" cy="759181"/>
          </a:xfrm>
        </p:spPr>
        <p:txBody>
          <a:bodyPr>
            <a:normAutofit/>
          </a:bodyPr>
          <a:lstStyle/>
          <a:p>
            <a:r>
              <a:rPr lang="en-US" dirty="0" smtClean="0"/>
              <a:t>Find the degree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 flipH="1">
            <a:off x="8531351" y="2054401"/>
            <a:ext cx="45719" cy="304799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98160" y="-81936"/>
            <a:ext cx="7086600" cy="1828800"/>
          </a:xfrm>
        </p:spPr>
        <p:txBody>
          <a:bodyPr/>
          <a:lstStyle/>
          <a:p>
            <a:r>
              <a:rPr lang="en-US" dirty="0" smtClean="0"/>
              <a:t>Look at the pictures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26" y="1724830"/>
            <a:ext cx="1612460" cy="124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9" y="4419599"/>
            <a:ext cx="1558981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26" y="3200400"/>
            <a:ext cx="1150558" cy="967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6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152400" y="914400"/>
            <a:ext cx="8833104" cy="759181"/>
          </a:xfrm>
        </p:spPr>
        <p:txBody>
          <a:bodyPr/>
          <a:lstStyle/>
          <a:p>
            <a:r>
              <a:rPr lang="en-US" dirty="0" smtClean="0"/>
              <a:t>         Is this an elementary school?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9548" y="-1560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yes or no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No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23" y="2667000"/>
            <a:ext cx="4548006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052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5334000"/>
            <a:ext cx="8833104" cy="759181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this an emergency number? 119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247900" cy="2057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9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idx="10"/>
          </p:nvPr>
        </p:nvSpPr>
        <p:spPr>
          <a:xfrm>
            <a:off x="-533400" y="2265011"/>
            <a:ext cx="8833104" cy="759181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Food</a:t>
            </a:r>
          </a:p>
          <a:p>
            <a:pPr marL="137160" indent="0">
              <a:buNone/>
            </a:pPr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       Dictionary</a:t>
            </a:r>
          </a:p>
          <a:p>
            <a:pPr marL="137160" indent="0">
              <a:buNone/>
            </a:pPr>
            <a:r>
              <a:rPr lang="en-US" sz="3200" dirty="0" smtClean="0"/>
              <a:t> </a:t>
            </a:r>
          </a:p>
          <a:p>
            <a:pPr marL="137160" indent="0">
              <a:buNone/>
            </a:pPr>
            <a:r>
              <a:rPr lang="en-US" sz="3200" dirty="0" smtClean="0"/>
              <a:t>     Backpack</a:t>
            </a:r>
          </a:p>
          <a:p>
            <a:pPr marL="137160" indent="0">
              <a:buNone/>
            </a:pPr>
            <a:r>
              <a:rPr lang="en-US" sz="3200" dirty="0" smtClean="0"/>
              <a:t> </a:t>
            </a:r>
          </a:p>
          <a:p>
            <a:pPr marL="137160" indent="0">
              <a:buNone/>
            </a:pPr>
            <a:r>
              <a:rPr lang="en-US" sz="3200" dirty="0" smtClean="0"/>
              <a:t>           Number line </a:t>
            </a:r>
          </a:p>
          <a:p>
            <a:pPr marL="137160" indent="0">
              <a:buNone/>
            </a:pPr>
            <a:endParaRPr lang="en-US" sz="3200" dirty="0" smtClean="0"/>
          </a:p>
          <a:p>
            <a:pPr marL="137160" indent="0">
              <a:buNone/>
            </a:pPr>
            <a:r>
              <a:rPr lang="en-US" sz="3200" dirty="0" smtClean="0"/>
              <a:t>Desk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3400" y="-1524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Say these words then match them with the picture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8" y="2644602"/>
            <a:ext cx="1190803" cy="1151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80" y="228600"/>
            <a:ext cx="2170754" cy="98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8" y="1295400"/>
            <a:ext cx="14097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15" y="5110870"/>
            <a:ext cx="1190625" cy="1190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06" y="3823580"/>
            <a:ext cx="1255245" cy="128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59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52400" y="152400"/>
            <a:ext cx="8833104" cy="7591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a chalkboard?</a:t>
            </a:r>
            <a:endParaRPr lang="en-US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1371600" y="2971800"/>
            <a:ext cx="7388352" cy="1215923"/>
          </a:xfrm>
        </p:spPr>
        <p:txBody>
          <a:bodyPr/>
          <a:lstStyle/>
          <a:p>
            <a:r>
              <a:rPr lang="en-US" dirty="0" smtClean="0"/>
              <a:t>Something that you wear as a hat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Something people write 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82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0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picture shows a whiteboard?</a:t>
            </a:r>
            <a:endParaRPr lang="en-US" sz="3600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186242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177030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2286000" cy="142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7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a screen?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Something that displays picture or 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type of dance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42123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595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4</ChoicesCount>
  <Orientation>Left</Orientation>
</Layout>
</file>

<file path=customXml/item10.xml><?xml version="1.0" encoding="utf-8"?>
<Layout>
  <Type>MultipleChoice</Type>
  <ChoicesCount>3</ChoicesCount>
  <Orientation>Left</Orientation>
</Layout>
</file>

<file path=customXml/item11.xml><?xml version="1.0" encoding="utf-8"?>
<Layout>
  <Type>MultipleChoice</Type>
  <ChoicesCount>3</ChoicesCount>
  <Orientation>Left</Orientation>
</Layout>
</file>

<file path=customXml/item12.xml><?xml version="1.0" encoding="utf-8"?>
<Layout>
  <Type>Drawing</Type>
  <ChoicesCount>0</ChoicesCount>
  <Orientation>Left</Orientation>
</Layout>
</file>

<file path=customXml/item13.xml><?xml version="1.0" encoding="utf-8"?>
<Layout>
  <Type>YesNo</Type>
  <ChoicesCount>2</ChoicesCount>
  <Orientation>Left</Orientation>
</Layout>
</file>

<file path=customXml/item14.xml><?xml version="1.0" encoding="utf-8"?>
<Layout>
  <Type>MultipleChoice</Type>
  <ChoicesCount>5</ChoicesCount>
  <Orientation>Left</Orientation>
</Layout>
</file>

<file path=customXml/item15.xml><?xml version="1.0" encoding="utf-8"?>
<Layout>
  <Type>Drawing</Type>
  <ChoicesCount>0</ChoicesCount>
  <Orientation>Left</Orientation>
</Layout>
</file>

<file path=customXml/item16.xml><?xml version="1.0" encoding="utf-8"?>
<Layout>
  <Type>MultipleChoice</Type>
  <ChoicesCount>2</ChoicesCount>
  <Orientation>Left</Orientation>
</Layout>
</file>

<file path=customXml/item2.xml><?xml version="1.0" encoding="utf-8"?>
<Layout>
  <Type>MultipleChoice</Type>
  <ChoicesCount>4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4.xml><?xml version="1.0" encoding="utf-8"?>
<Layout>
  <Type>YesNo</Type>
  <ChoicesCount>2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6.xml><?xml version="1.0" encoding="utf-8"?>
<Layout>
  <Type>MultipleChoice</Type>
  <ChoicesCount>3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8.xml><?xml version="1.0" encoding="utf-8"?>
<Layout>
  <Type>MultipleChoice</Type>
  <ChoicesCount>4</ChoicesCount>
  <Orientation>Left</Orientation>
</Layout>
</file>

<file path=customXml/item9.xml><?xml version="1.0" encoding="utf-8"?>
<Layout>
  <Type>MultipleChoice</Type>
  <ChoicesCount>6</ChoicesCount>
  <Orientation>Left</Orientation>
</Layout>
</file>

<file path=customXml/itemProps1.xml><?xml version="1.0" encoding="utf-8"?>
<ds:datastoreItem xmlns:ds="http://schemas.openxmlformats.org/officeDocument/2006/customXml" ds:itemID="{72B08306-31D7-4EB9-A073-371145DA4C1C}">
  <ds:schemaRefs/>
</ds:datastoreItem>
</file>

<file path=customXml/itemProps10.xml><?xml version="1.0" encoding="utf-8"?>
<ds:datastoreItem xmlns:ds="http://schemas.openxmlformats.org/officeDocument/2006/customXml" ds:itemID="{F2074E53-C111-4208-9E86-25EC576815E5}">
  <ds:schemaRefs/>
</ds:datastoreItem>
</file>

<file path=customXml/itemProps11.xml><?xml version="1.0" encoding="utf-8"?>
<ds:datastoreItem xmlns:ds="http://schemas.openxmlformats.org/officeDocument/2006/customXml" ds:itemID="{E4C6A9C6-135D-4C1E-AE99-3480EF362A4E}">
  <ds:schemaRefs/>
</ds:datastoreItem>
</file>

<file path=customXml/itemProps12.xml><?xml version="1.0" encoding="utf-8"?>
<ds:datastoreItem xmlns:ds="http://schemas.openxmlformats.org/officeDocument/2006/customXml" ds:itemID="{298954BE-436F-4693-BD66-3E4577E2DB44}">
  <ds:schemaRefs/>
</ds:datastoreItem>
</file>

<file path=customXml/itemProps13.xml><?xml version="1.0" encoding="utf-8"?>
<ds:datastoreItem xmlns:ds="http://schemas.openxmlformats.org/officeDocument/2006/customXml" ds:itemID="{110A666B-B1D1-46EB-8744-B14A502CABA2}">
  <ds:schemaRefs/>
</ds:datastoreItem>
</file>

<file path=customXml/itemProps14.xml><?xml version="1.0" encoding="utf-8"?>
<ds:datastoreItem xmlns:ds="http://schemas.openxmlformats.org/officeDocument/2006/customXml" ds:itemID="{23279BA5-9A1B-4247-ABDC-160CA9FF6E48}">
  <ds:schemaRefs/>
</ds:datastoreItem>
</file>

<file path=customXml/itemProps15.xml><?xml version="1.0" encoding="utf-8"?>
<ds:datastoreItem xmlns:ds="http://schemas.openxmlformats.org/officeDocument/2006/customXml" ds:itemID="{8B563EFF-69FC-4C5C-8FD0-F3159A8B33B8}">
  <ds:schemaRefs/>
</ds:datastoreItem>
</file>

<file path=customXml/itemProps16.xml><?xml version="1.0" encoding="utf-8"?>
<ds:datastoreItem xmlns:ds="http://schemas.openxmlformats.org/officeDocument/2006/customXml" ds:itemID="{5D10CB84-9AE7-444F-BD7A-B2D134476803}">
  <ds:schemaRefs/>
</ds:datastoreItem>
</file>

<file path=customXml/itemProps2.xml><?xml version="1.0" encoding="utf-8"?>
<ds:datastoreItem xmlns:ds="http://schemas.openxmlformats.org/officeDocument/2006/customXml" ds:itemID="{03CC402F-99ED-4A3A-98C0-8D0B630057D9}">
  <ds:schemaRefs/>
</ds:datastoreItem>
</file>

<file path=customXml/itemProps3.xml><?xml version="1.0" encoding="utf-8"?>
<ds:datastoreItem xmlns:ds="http://schemas.openxmlformats.org/officeDocument/2006/customXml" ds:itemID="{CD7BE2CF-48E7-4FE8-AC1D-388800DE3E21}">
  <ds:schemaRefs/>
</ds:datastoreItem>
</file>

<file path=customXml/itemProps4.xml><?xml version="1.0" encoding="utf-8"?>
<ds:datastoreItem xmlns:ds="http://schemas.openxmlformats.org/officeDocument/2006/customXml" ds:itemID="{CB268CD0-1BD7-4DEB-8906-6AEE7C6AF758}">
  <ds:schemaRefs/>
</ds:datastoreItem>
</file>

<file path=customXml/itemProps5.xml><?xml version="1.0" encoding="utf-8"?>
<ds:datastoreItem xmlns:ds="http://schemas.openxmlformats.org/officeDocument/2006/customXml" ds:itemID="{F7726CE4-4FBB-4559-B9BE-BBAF3DD57777}">
  <ds:schemaRefs/>
</ds:datastoreItem>
</file>

<file path=customXml/itemProps6.xml><?xml version="1.0" encoding="utf-8"?>
<ds:datastoreItem xmlns:ds="http://schemas.openxmlformats.org/officeDocument/2006/customXml" ds:itemID="{3BECD0E5-B1C6-4E0F-A3B8-FD87CF367351}">
  <ds:schemaRefs/>
</ds:datastoreItem>
</file>

<file path=customXml/itemProps7.xml><?xml version="1.0" encoding="utf-8"?>
<ds:datastoreItem xmlns:ds="http://schemas.openxmlformats.org/officeDocument/2006/customXml" ds:itemID="{918E22BB-8B1C-48E5-8DC8-BE1BF4FE3252}">
  <ds:schemaRefs/>
</ds:datastoreItem>
</file>

<file path=customXml/itemProps8.xml><?xml version="1.0" encoding="utf-8"?>
<ds:datastoreItem xmlns:ds="http://schemas.openxmlformats.org/officeDocument/2006/customXml" ds:itemID="{6DC93655-01B3-454A-B16A-4A0B333D5791}">
  <ds:schemaRefs/>
</ds:datastoreItem>
</file>

<file path=customXml/itemProps9.xml><?xml version="1.0" encoding="utf-8"?>
<ds:datastoreItem xmlns:ds="http://schemas.openxmlformats.org/officeDocument/2006/customXml" ds:itemID="{E5134170-0F21-4B67-B44E-15482DE72E1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82</TotalTime>
  <Words>179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Spring</vt:lpstr>
      <vt:lpstr>  Vocabulary skills   </vt:lpstr>
      <vt:lpstr>Look at these pictures </vt:lpstr>
      <vt:lpstr>Look at the pictures</vt:lpstr>
      <vt:lpstr>This is a yes or no question</vt:lpstr>
      <vt:lpstr>Is this an emergency number? 119</vt:lpstr>
      <vt:lpstr>     Say these words then match them with the picture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Birkeland, Reanne</dc:creator>
  <cp:lastModifiedBy>Sigrist, Trina</cp:lastModifiedBy>
  <cp:revision>14</cp:revision>
  <dcterms:created xsi:type="dcterms:W3CDTF">2012-04-18T20:44:10Z</dcterms:created>
  <dcterms:modified xsi:type="dcterms:W3CDTF">2012-04-24T16:27:38Z</dcterms:modified>
</cp:coreProperties>
</file>